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1" r:id="rId5"/>
    <p:sldMasterId id="2147483672"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11C08720-8819-4319-B950-2E78FDBACC01}">
  <a:tblStyle styleId="{11C08720-8819-4319-B950-2E78FDBACC01}"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2" name="Shape 132"/>
        <p:cNvGrpSpPr/>
        <p:nvPr/>
      </p:nvGrpSpPr>
      <p:grpSpPr>
        <a:xfrm>
          <a:off x="0" y="0"/>
          <a:ext cx="0" cy="0"/>
          <a:chOff x="0" y="0"/>
          <a:chExt cx="0" cy="0"/>
        </a:xfrm>
      </p:grpSpPr>
      <p:sp>
        <p:nvSpPr>
          <p:cNvPr id="133" name="Google Shape;133;g3597905909a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34" name="Google Shape;134;g3597905909a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9" name="Shape 139"/>
        <p:cNvGrpSpPr/>
        <p:nvPr/>
      </p:nvGrpSpPr>
      <p:grpSpPr>
        <a:xfrm>
          <a:off x="0" y="0"/>
          <a:ext cx="0" cy="0"/>
          <a:chOff x="0" y="0"/>
          <a:chExt cx="0" cy="0"/>
        </a:xfrm>
      </p:grpSpPr>
      <p:sp>
        <p:nvSpPr>
          <p:cNvPr id="140" name="Google Shape;140;g3597ae9b6d6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1" name="Google Shape;141;g3597ae9b6d6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6" name="Shape 146"/>
        <p:cNvGrpSpPr/>
        <p:nvPr/>
      </p:nvGrpSpPr>
      <p:grpSpPr>
        <a:xfrm>
          <a:off x="0" y="0"/>
          <a:ext cx="0" cy="0"/>
          <a:chOff x="0" y="0"/>
          <a:chExt cx="0" cy="0"/>
        </a:xfrm>
      </p:grpSpPr>
      <p:sp>
        <p:nvSpPr>
          <p:cNvPr id="147" name="Google Shape;147;g3597905909a_0_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8" name="Google Shape;148;g3597905909a_0_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rtl="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rtl="0">
              <a:spcBef>
                <a:spcPts val="0"/>
              </a:spcBef>
              <a:spcAft>
                <a:spcPts val="0"/>
              </a:spcAft>
              <a:buSzPts val="2800"/>
              <a:buNone/>
              <a:defRPr sz="1400"/>
            </a:lvl2pPr>
            <a:lvl3pPr lvl="2" rtl="0">
              <a:spcBef>
                <a:spcPts val="0"/>
              </a:spcBef>
              <a:spcAft>
                <a:spcPts val="0"/>
              </a:spcAft>
              <a:buSzPts val="2800"/>
              <a:buNone/>
              <a:defRPr sz="1400"/>
            </a:lvl3pPr>
            <a:lvl4pPr lvl="3" rtl="0">
              <a:spcBef>
                <a:spcPts val="0"/>
              </a:spcBef>
              <a:spcAft>
                <a:spcPts val="0"/>
              </a:spcAft>
              <a:buSzPts val="2800"/>
              <a:buNone/>
              <a:defRPr sz="1400"/>
            </a:lvl4pPr>
            <a:lvl5pPr lvl="4" rtl="0">
              <a:spcBef>
                <a:spcPts val="0"/>
              </a:spcBef>
              <a:spcAft>
                <a:spcPts val="0"/>
              </a:spcAft>
              <a:buSzPts val="2800"/>
              <a:buNone/>
              <a:defRPr sz="1400"/>
            </a:lvl5pPr>
            <a:lvl6pPr lvl="5" rtl="0">
              <a:spcBef>
                <a:spcPts val="0"/>
              </a:spcBef>
              <a:spcAft>
                <a:spcPts val="0"/>
              </a:spcAft>
              <a:buSzPts val="2800"/>
              <a:buNone/>
              <a:defRPr sz="1400"/>
            </a:lvl6pPr>
            <a:lvl7pPr lvl="6" rtl="0">
              <a:spcBef>
                <a:spcPts val="0"/>
              </a:spcBef>
              <a:spcAft>
                <a:spcPts val="0"/>
              </a:spcAft>
              <a:buSzPts val="2800"/>
              <a:buNone/>
              <a:defRPr sz="1400"/>
            </a:lvl7pPr>
            <a:lvl8pPr lvl="7" rtl="0">
              <a:spcBef>
                <a:spcPts val="0"/>
              </a:spcBef>
              <a:spcAft>
                <a:spcPts val="0"/>
              </a:spcAft>
              <a:buSzPts val="2800"/>
              <a:buNone/>
              <a:defRPr sz="1400"/>
            </a:lvl8pPr>
            <a:lvl9pPr lvl="8" rtl="0">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rtl="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rtl="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rtl="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rtl="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rtl="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rtl="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rtl="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rtl="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rtl="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rtl="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rtl="0" algn="l">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rtl="0" algn="ctr">
              <a:spcBef>
                <a:spcPts val="0"/>
              </a:spcBef>
              <a:spcAft>
                <a:spcPts val="0"/>
              </a:spcAft>
              <a:buSzPts val="1400"/>
              <a:buNone/>
              <a:defRPr sz="900">
                <a:solidFill>
                  <a:srgbClr val="888888"/>
                </a:solidFill>
                <a:latin typeface="Calibri"/>
                <a:ea typeface="Calibri"/>
                <a:cs typeface="Calibri"/>
                <a:sym typeface="Calibri"/>
              </a:defRPr>
            </a:lvl1pPr>
            <a:lvl2pPr lvl="1"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rtl="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rtl="0" algn="r">
              <a:spcBef>
                <a:spcPts val="0"/>
              </a:spcBef>
              <a:buNone/>
              <a:defRPr sz="900">
                <a:solidFill>
                  <a:srgbClr val="888888"/>
                </a:solidFill>
                <a:latin typeface="Calibri"/>
                <a:ea typeface="Calibri"/>
                <a:cs typeface="Calibri"/>
                <a:sym typeface="Calibri"/>
              </a:defRPr>
            </a:lvl1pPr>
            <a:lvl2pPr indent="0" lvl="1" marL="0" marR="0" rtl="0" algn="r">
              <a:spcBef>
                <a:spcPts val="0"/>
              </a:spcBef>
              <a:buNone/>
              <a:defRPr sz="900">
                <a:solidFill>
                  <a:srgbClr val="888888"/>
                </a:solidFill>
                <a:latin typeface="Calibri"/>
                <a:ea typeface="Calibri"/>
                <a:cs typeface="Calibri"/>
                <a:sym typeface="Calibri"/>
              </a:defRPr>
            </a:lvl2pPr>
            <a:lvl3pPr indent="0" lvl="2" marL="0" marR="0" rtl="0" algn="r">
              <a:spcBef>
                <a:spcPts val="0"/>
              </a:spcBef>
              <a:buNone/>
              <a:defRPr sz="900">
                <a:solidFill>
                  <a:srgbClr val="888888"/>
                </a:solidFill>
                <a:latin typeface="Calibri"/>
                <a:ea typeface="Calibri"/>
                <a:cs typeface="Calibri"/>
                <a:sym typeface="Calibri"/>
              </a:defRPr>
            </a:lvl3pPr>
            <a:lvl4pPr indent="0" lvl="3" marL="0" marR="0" rtl="0" algn="r">
              <a:spcBef>
                <a:spcPts val="0"/>
              </a:spcBef>
              <a:buNone/>
              <a:defRPr sz="900">
                <a:solidFill>
                  <a:srgbClr val="888888"/>
                </a:solidFill>
                <a:latin typeface="Calibri"/>
                <a:ea typeface="Calibri"/>
                <a:cs typeface="Calibri"/>
                <a:sym typeface="Calibri"/>
              </a:defRPr>
            </a:lvl4pPr>
            <a:lvl5pPr indent="0" lvl="4" marL="0" marR="0" rtl="0" algn="r">
              <a:spcBef>
                <a:spcPts val="0"/>
              </a:spcBef>
              <a:buNone/>
              <a:defRPr sz="900">
                <a:solidFill>
                  <a:srgbClr val="888888"/>
                </a:solidFill>
                <a:latin typeface="Calibri"/>
                <a:ea typeface="Calibri"/>
                <a:cs typeface="Calibri"/>
                <a:sym typeface="Calibri"/>
              </a:defRPr>
            </a:lvl5pPr>
            <a:lvl6pPr indent="0" lvl="5" marL="0" marR="0" rtl="0" algn="r">
              <a:spcBef>
                <a:spcPts val="0"/>
              </a:spcBef>
              <a:buNone/>
              <a:defRPr sz="900">
                <a:solidFill>
                  <a:srgbClr val="888888"/>
                </a:solidFill>
                <a:latin typeface="Calibri"/>
                <a:ea typeface="Calibri"/>
                <a:cs typeface="Calibri"/>
                <a:sym typeface="Calibri"/>
              </a:defRPr>
            </a:lvl6pPr>
            <a:lvl7pPr indent="0" lvl="6" marL="0" marR="0" rtl="0" algn="r">
              <a:spcBef>
                <a:spcPts val="0"/>
              </a:spcBef>
              <a:buNone/>
              <a:defRPr sz="900">
                <a:solidFill>
                  <a:srgbClr val="888888"/>
                </a:solidFill>
                <a:latin typeface="Calibri"/>
                <a:ea typeface="Calibri"/>
                <a:cs typeface="Calibri"/>
                <a:sym typeface="Calibri"/>
              </a:defRPr>
            </a:lvl7pPr>
            <a:lvl8pPr indent="0" lvl="7" marL="0" marR="0" rtl="0" algn="r">
              <a:spcBef>
                <a:spcPts val="0"/>
              </a:spcBef>
              <a:buNone/>
              <a:defRPr sz="900">
                <a:solidFill>
                  <a:srgbClr val="888888"/>
                </a:solidFill>
                <a:latin typeface="Calibri"/>
                <a:ea typeface="Calibri"/>
                <a:cs typeface="Calibri"/>
                <a:sym typeface="Calibri"/>
              </a:defRPr>
            </a:lvl8pPr>
            <a:lvl9pPr indent="0" lvl="8" marL="0" marR="0" rtl="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3" name="Shape 63"/>
        <p:cNvGrpSpPr/>
        <p:nvPr/>
      </p:nvGrpSpPr>
      <p:grpSpPr>
        <a:xfrm>
          <a:off x="0" y="0"/>
          <a:ext cx="0" cy="0"/>
          <a:chOff x="0" y="0"/>
          <a:chExt cx="0" cy="0"/>
        </a:xfrm>
      </p:grpSpPr>
      <p:sp>
        <p:nvSpPr>
          <p:cNvPr id="64" name="Google Shape;64;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5" name="Google Shape;65;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67" name="Shape 67"/>
        <p:cNvGrpSpPr/>
        <p:nvPr/>
      </p:nvGrpSpPr>
      <p:grpSpPr>
        <a:xfrm>
          <a:off x="0" y="0"/>
          <a:ext cx="0" cy="0"/>
          <a:chOff x="0" y="0"/>
          <a:chExt cx="0" cy="0"/>
        </a:xfrm>
      </p:grpSpPr>
      <p:sp>
        <p:nvSpPr>
          <p:cNvPr id="68" name="Google Shape;68;p16"/>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9" name="Google Shape;69;p16"/>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3" name="Shape 73"/>
        <p:cNvGrpSpPr/>
        <p:nvPr/>
      </p:nvGrpSpPr>
      <p:grpSpPr>
        <a:xfrm>
          <a:off x="0" y="0"/>
          <a:ext cx="0" cy="0"/>
          <a:chOff x="0" y="0"/>
          <a:chExt cx="0" cy="0"/>
        </a:xfrm>
      </p:grpSpPr>
      <p:sp>
        <p:nvSpPr>
          <p:cNvPr id="74" name="Google Shape;74;p17"/>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79" name="Shape 79"/>
        <p:cNvGrpSpPr/>
        <p:nvPr/>
      </p:nvGrpSpPr>
      <p:grpSpPr>
        <a:xfrm>
          <a:off x="0" y="0"/>
          <a:ext cx="0" cy="0"/>
          <a:chOff x="0" y="0"/>
          <a:chExt cx="0" cy="0"/>
        </a:xfrm>
      </p:grpSpPr>
      <p:sp>
        <p:nvSpPr>
          <p:cNvPr id="80" name="Google Shape;80;p18"/>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85" name="Shape 85"/>
        <p:cNvGrpSpPr/>
        <p:nvPr/>
      </p:nvGrpSpPr>
      <p:grpSpPr>
        <a:xfrm>
          <a:off x="0" y="0"/>
          <a:ext cx="0" cy="0"/>
          <a:chOff x="0" y="0"/>
          <a:chExt cx="0" cy="0"/>
        </a:xfrm>
      </p:grpSpPr>
      <p:sp>
        <p:nvSpPr>
          <p:cNvPr id="86" name="Google Shape;86;p19"/>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8" name="Google Shape;88;p19"/>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1" name="Google Shape;91;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2" name="Shape 92"/>
        <p:cNvGrpSpPr/>
        <p:nvPr/>
      </p:nvGrpSpPr>
      <p:grpSpPr>
        <a:xfrm>
          <a:off x="0" y="0"/>
          <a:ext cx="0" cy="0"/>
          <a:chOff x="0" y="0"/>
          <a:chExt cx="0" cy="0"/>
        </a:xfrm>
      </p:grpSpPr>
      <p:sp>
        <p:nvSpPr>
          <p:cNvPr id="93" name="Google Shape;93;p20"/>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4" name="Google Shape;94;p20"/>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5" name="Google Shape;95;p20"/>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97" name="Google Shape;97;p20"/>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8" name="Google Shape;98;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9" name="Google Shape;99;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0" name="Google Shape;100;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1" name="Shape 101"/>
        <p:cNvGrpSpPr/>
        <p:nvPr/>
      </p:nvGrpSpPr>
      <p:grpSpPr>
        <a:xfrm>
          <a:off x="0" y="0"/>
          <a:ext cx="0" cy="0"/>
          <a:chOff x="0" y="0"/>
          <a:chExt cx="0" cy="0"/>
        </a:xfrm>
      </p:grpSpPr>
      <p:sp>
        <p:nvSpPr>
          <p:cNvPr id="102" name="Google Shape;102;p21"/>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3" name="Google Shape;103;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06" name="Shape 106"/>
        <p:cNvGrpSpPr/>
        <p:nvPr/>
      </p:nvGrpSpPr>
      <p:grpSpPr>
        <a:xfrm>
          <a:off x="0" y="0"/>
          <a:ext cx="0" cy="0"/>
          <a:chOff x="0" y="0"/>
          <a:chExt cx="0" cy="0"/>
        </a:xfrm>
      </p:grpSpPr>
      <p:sp>
        <p:nvSpPr>
          <p:cNvPr id="107" name="Google Shape;107;p22"/>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8" name="Google Shape;108;p22"/>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09" name="Google Shape;109;p22"/>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0" name="Google Shape;110;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2" name="Google Shape;112;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3" name="Shape 113"/>
        <p:cNvGrpSpPr/>
        <p:nvPr/>
      </p:nvGrpSpPr>
      <p:grpSpPr>
        <a:xfrm>
          <a:off x="0" y="0"/>
          <a:ext cx="0" cy="0"/>
          <a:chOff x="0" y="0"/>
          <a:chExt cx="0" cy="0"/>
        </a:xfrm>
      </p:grpSpPr>
      <p:sp>
        <p:nvSpPr>
          <p:cNvPr id="114" name="Google Shape;114;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5" name="Google Shape;115;p23"/>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16" name="Google Shape;116;p23"/>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7" name="Google Shape;117;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9" name="Google Shape;119;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0" name="Shape 120"/>
        <p:cNvGrpSpPr/>
        <p:nvPr/>
      </p:nvGrpSpPr>
      <p:grpSpPr>
        <a:xfrm>
          <a:off x="0" y="0"/>
          <a:ext cx="0" cy="0"/>
          <a:chOff x="0" y="0"/>
          <a:chExt cx="0" cy="0"/>
        </a:xfrm>
      </p:grpSpPr>
      <p:sp>
        <p:nvSpPr>
          <p:cNvPr id="121" name="Google Shape;121;p2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2" name="Google Shape;122;p24"/>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2" Type="http://schemas.openxmlformats.org/officeDocument/2006/relationships/theme" Target="../theme/theme1.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57" name="Shape 57"/>
        <p:cNvGrpSpPr/>
        <p:nvPr/>
      </p:nvGrpSpPr>
      <p:grpSpPr>
        <a:xfrm>
          <a:off x="0" y="0"/>
          <a:ext cx="0" cy="0"/>
          <a:chOff x="0" y="0"/>
          <a:chExt cx="0" cy="0"/>
        </a:xfrm>
      </p:grpSpPr>
      <p:sp>
        <p:nvSpPr>
          <p:cNvPr id="58" name="Google Shape;58;p14"/>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59" name="Google Shape;59;p14"/>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 id="2147483670"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35" name="Shape 135"/>
        <p:cNvGrpSpPr/>
        <p:nvPr/>
      </p:nvGrpSpPr>
      <p:grpSpPr>
        <a:xfrm>
          <a:off x="0" y="0"/>
          <a:ext cx="0" cy="0"/>
          <a:chOff x="0" y="0"/>
          <a:chExt cx="0" cy="0"/>
        </a:xfrm>
      </p:grpSpPr>
      <p:graphicFrame>
        <p:nvGraphicFramePr>
          <p:cNvPr id="136" name="Google Shape;136;p26"/>
          <p:cNvGraphicFramePr/>
          <p:nvPr/>
        </p:nvGraphicFramePr>
        <p:xfrm>
          <a:off x="0" y="0"/>
          <a:ext cx="3000000" cy="3000000"/>
        </p:xfrm>
        <a:graphic>
          <a:graphicData uri="http://schemas.openxmlformats.org/drawingml/2006/table">
            <a:tbl>
              <a:tblPr bandRow="1" firstRow="1">
                <a:noFill/>
                <a:tableStyleId>{11C08720-8819-4319-B950-2E78FDBACC01}</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SzPts val="1100"/>
                        <a:buFont typeface="Arial"/>
                        <a:buNone/>
                      </a:pPr>
                      <a:r>
                        <a:t/>
                      </a:r>
                      <a:endParaRPr sz="17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457200" rtl="0" algn="r">
                        <a:spcBef>
                          <a:spcPts val="0"/>
                        </a:spcBef>
                        <a:spcAft>
                          <a:spcPts val="0"/>
                        </a:spcAft>
                        <a:buNone/>
                      </a:pPr>
                      <a:r>
                        <a:t/>
                      </a:r>
                      <a:endParaRPr sz="17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rPr lang="en" sz="1800">
                          <a:latin typeface="Inter"/>
                          <a:ea typeface="Inter"/>
                          <a:cs typeface="Inter"/>
                          <a:sym typeface="Inter"/>
                        </a:rPr>
                        <a:t>Imp</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137" name="Google Shape;137;p2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Sovereignty</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38" name="Google Shape;138;p26"/>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2" name="Shape 142"/>
        <p:cNvGrpSpPr/>
        <p:nvPr/>
      </p:nvGrpSpPr>
      <p:grpSpPr>
        <a:xfrm>
          <a:off x="0" y="0"/>
          <a:ext cx="0" cy="0"/>
          <a:chOff x="0" y="0"/>
          <a:chExt cx="0" cy="0"/>
        </a:xfrm>
      </p:grpSpPr>
      <p:graphicFrame>
        <p:nvGraphicFramePr>
          <p:cNvPr id="143" name="Google Shape;143;p27"/>
          <p:cNvGraphicFramePr/>
          <p:nvPr/>
        </p:nvGraphicFramePr>
        <p:xfrm>
          <a:off x="0" y="0"/>
          <a:ext cx="3000000" cy="3000000"/>
        </p:xfrm>
        <a:graphic>
          <a:graphicData uri="http://schemas.openxmlformats.org/drawingml/2006/table">
            <a:tbl>
              <a:tblPr bandRow="1" firstRow="1">
                <a:noFill/>
                <a:tableStyleId>{11C08720-8819-4319-B950-2E78FDBACC01}</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SzPts val="1100"/>
                        <a:buFont typeface="Arial"/>
                        <a:buNone/>
                      </a:pPr>
                      <a:r>
                        <a:rPr lang="en" sz="1700">
                          <a:latin typeface="Inter"/>
                          <a:ea typeface="Inter"/>
                          <a:cs typeface="Inter"/>
                          <a:sym typeface="Inter"/>
                        </a:rPr>
                        <a:t>the authority of a state to govern itself or another state</a:t>
                      </a:r>
                      <a:endParaRPr sz="17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rPr lang="en" sz="1700">
                          <a:latin typeface="Inter"/>
                          <a:ea typeface="Inter"/>
                          <a:cs typeface="Inter"/>
                          <a:sym typeface="Inter"/>
                        </a:rPr>
                        <a:t>“History is littered with the wreck of states that tried to combine diverse ethnic or linguistic or religious groups within a single sovereignty.”</a:t>
                      </a:r>
                      <a:endParaRPr sz="1700">
                        <a:latin typeface="Inter"/>
                        <a:ea typeface="Inter"/>
                        <a:cs typeface="Inter"/>
                        <a:sym typeface="Inter"/>
                      </a:endParaRPr>
                    </a:p>
                    <a:p>
                      <a:pPr indent="-336550" lvl="0" marL="457200" rtl="0" algn="r">
                        <a:spcBef>
                          <a:spcPts val="0"/>
                        </a:spcBef>
                        <a:spcAft>
                          <a:spcPts val="0"/>
                        </a:spcAft>
                        <a:buSzPts val="1700"/>
                        <a:buFont typeface="Inter"/>
                        <a:buChar char="-"/>
                      </a:pPr>
                      <a:r>
                        <a:rPr lang="en" sz="1700">
                          <a:latin typeface="Inter"/>
                          <a:ea typeface="Inter"/>
                          <a:cs typeface="Inter"/>
                          <a:sym typeface="Inter"/>
                        </a:rPr>
                        <a:t>Arthur M. Schlesinger, </a:t>
                      </a:r>
                      <a:r>
                        <a:rPr i="1" lang="en" sz="1700">
                          <a:latin typeface="Inter"/>
                          <a:ea typeface="Inter"/>
                          <a:cs typeface="Inter"/>
                          <a:sym typeface="Inter"/>
                        </a:rPr>
                        <a:t>The Dismantling of America</a:t>
                      </a:r>
                      <a:r>
                        <a:rPr lang="en" sz="1700">
                          <a:latin typeface="Inter"/>
                          <a:ea typeface="Inter"/>
                          <a:cs typeface="Inter"/>
                          <a:sym typeface="Inter"/>
                        </a:rPr>
                        <a:t>, 1992.</a:t>
                      </a:r>
                      <a:endParaRPr sz="17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rPr lang="en" sz="1800">
                          <a:latin typeface="Inter"/>
                          <a:ea typeface="Inter"/>
                          <a:cs typeface="Inter"/>
                          <a:sym typeface="Inter"/>
                        </a:rPr>
                        <a:t>Imp</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tc>
              </a:tr>
            </a:tbl>
          </a:graphicData>
        </a:graphic>
      </p:graphicFrame>
      <p:sp>
        <p:nvSpPr>
          <p:cNvPr id="144" name="Google Shape;144;p2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Sovereignty</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45" name="Google Shape;145;p27"/>
          <p:cNvSpPr txBox="1"/>
          <p:nvPr/>
        </p:nvSpPr>
        <p:spPr>
          <a:xfrm>
            <a:off x="1379900" y="46015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9" name="Shape 149"/>
        <p:cNvGrpSpPr/>
        <p:nvPr/>
      </p:nvGrpSpPr>
      <p:grpSpPr>
        <a:xfrm>
          <a:off x="0" y="0"/>
          <a:ext cx="0" cy="0"/>
          <a:chOff x="0" y="0"/>
          <a:chExt cx="0" cy="0"/>
        </a:xfrm>
      </p:grpSpPr>
      <p:sp>
        <p:nvSpPr>
          <p:cNvPr id="150" name="Google Shape;150;p28"/>
          <p:cNvSpPr/>
          <p:nvPr/>
        </p:nvSpPr>
        <p:spPr>
          <a:xfrm>
            <a:off x="4034600" y="133650"/>
            <a:ext cx="5002500" cy="3829200"/>
          </a:xfrm>
          <a:prstGeom prst="wedgeRoundRectCallout">
            <a:avLst>
              <a:gd fmla="val 14882" name="adj1"/>
              <a:gd fmla="val 58248" name="adj2"/>
              <a:gd fmla="val 0" name="adj3"/>
            </a:avLst>
          </a:prstGeom>
          <a:solidFill>
            <a:srgbClr val="38E0A3"/>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151" name="Google Shape;151;p28"/>
          <p:cNvSpPr txBox="1"/>
          <p:nvPr/>
        </p:nvSpPr>
        <p:spPr>
          <a:xfrm>
            <a:off x="92100" y="52950"/>
            <a:ext cx="3784800" cy="3428400"/>
          </a:xfrm>
          <a:prstGeom prst="rect">
            <a:avLst/>
          </a:prstGeom>
          <a:noFill/>
          <a:ln>
            <a:noFill/>
          </a:ln>
        </p:spPr>
        <p:txBody>
          <a:bodyPr anchorCtr="0" anchor="t" bIns="34275" lIns="68575" spcFirstLastPara="1" rIns="68575" wrap="square" tIns="34275">
            <a:noAutofit/>
          </a:bodyPr>
          <a:lstStyle/>
          <a:p>
            <a:pPr indent="0" lvl="0" marL="0" rtl="0" algn="l">
              <a:lnSpc>
                <a:spcPct val="90000"/>
              </a:lnSpc>
              <a:spcBef>
                <a:spcPts val="800"/>
              </a:spcBef>
              <a:spcAft>
                <a:spcPts val="0"/>
              </a:spcAft>
              <a:buNone/>
            </a:pPr>
            <a:r>
              <a:rPr b="1" lang="en">
                <a:latin typeface="Inter"/>
                <a:ea typeface="Inter"/>
                <a:cs typeface="Inter"/>
                <a:sym typeface="Inter"/>
              </a:rPr>
              <a:t>QUOTE ANALYSIS:</a:t>
            </a:r>
            <a:endParaRPr b="1">
              <a:latin typeface="Inter"/>
              <a:ea typeface="Inter"/>
              <a:cs typeface="Inter"/>
              <a:sym typeface="Inter"/>
            </a:endParaRPr>
          </a:p>
          <a:p>
            <a:pPr indent="0" lvl="0" marL="0" rtl="0" algn="l">
              <a:lnSpc>
                <a:spcPct val="90000"/>
              </a:lnSpc>
              <a:spcBef>
                <a:spcPts val="800"/>
              </a:spcBef>
              <a:spcAft>
                <a:spcPts val="0"/>
              </a:spcAft>
              <a:buNone/>
            </a:pPr>
            <a:r>
              <a:rPr lang="en">
                <a:solidFill>
                  <a:schemeClr val="dk1"/>
                </a:solidFill>
                <a:latin typeface="Inter"/>
                <a:ea typeface="Inter"/>
                <a:cs typeface="Inter"/>
                <a:sym typeface="Inter"/>
              </a:rPr>
              <a:t>In 3-5 sentences, answer the following prompt.</a:t>
            </a:r>
            <a:endParaRPr b="1">
              <a:solidFill>
                <a:srgbClr val="000000"/>
              </a:solidFill>
              <a:latin typeface="Inter"/>
              <a:ea typeface="Inter"/>
              <a:cs typeface="Inter"/>
              <a:sym typeface="Inter"/>
            </a:endParaRPr>
          </a:p>
          <a:p>
            <a:pPr indent="0" lvl="0" marL="0" rtl="0" algn="l">
              <a:lnSpc>
                <a:spcPct val="90000"/>
              </a:lnSpc>
              <a:spcBef>
                <a:spcPts val="800"/>
              </a:spcBef>
              <a:spcAft>
                <a:spcPts val="0"/>
              </a:spcAft>
              <a:buNone/>
            </a:pPr>
            <a:r>
              <a:t/>
            </a:r>
            <a:endParaRPr>
              <a:latin typeface="Inter"/>
              <a:ea typeface="Inter"/>
              <a:cs typeface="Inter"/>
              <a:sym typeface="Inter"/>
            </a:endParaRPr>
          </a:p>
          <a:p>
            <a:pPr indent="0" lvl="0" marL="0" rtl="0" algn="l">
              <a:lnSpc>
                <a:spcPct val="90000"/>
              </a:lnSpc>
              <a:spcBef>
                <a:spcPts val="0"/>
              </a:spcBef>
              <a:spcAft>
                <a:spcPts val="0"/>
              </a:spcAft>
              <a:buNone/>
            </a:pPr>
            <a:r>
              <a:rPr lang="en">
                <a:latin typeface="Inter"/>
                <a:ea typeface="Inter"/>
                <a:cs typeface="Inter"/>
                <a:sym typeface="Inter"/>
              </a:rPr>
              <a:t>How and why did the idea of national sovereignty change after World War II?</a:t>
            </a:r>
            <a:endParaRPr>
              <a:latin typeface="Inter"/>
              <a:ea typeface="Inter"/>
              <a:cs typeface="Inter"/>
              <a:sym typeface="Inter"/>
            </a:endParaRPr>
          </a:p>
          <a:p>
            <a:pPr indent="0" lvl="0" marL="0" rtl="0" algn="l">
              <a:lnSpc>
                <a:spcPct val="90000"/>
              </a:lnSpc>
              <a:spcBef>
                <a:spcPts val="800"/>
              </a:spcBef>
              <a:spcAft>
                <a:spcPts val="0"/>
              </a:spcAft>
              <a:buNone/>
            </a:pPr>
            <a:r>
              <a:t/>
            </a:r>
            <a:endParaRPr b="1">
              <a:solidFill>
                <a:srgbClr val="E95C3D"/>
              </a:solidFill>
              <a:latin typeface="Inter"/>
              <a:ea typeface="Inter"/>
              <a:cs typeface="Inter"/>
              <a:sym typeface="Inter"/>
            </a:endParaRPr>
          </a:p>
        </p:txBody>
      </p:sp>
      <p:sp>
        <p:nvSpPr>
          <p:cNvPr id="152" name="Google Shape;152;p28"/>
          <p:cNvSpPr txBox="1"/>
          <p:nvPr/>
        </p:nvSpPr>
        <p:spPr>
          <a:xfrm>
            <a:off x="4276725" y="281550"/>
            <a:ext cx="4753500" cy="3075600"/>
          </a:xfrm>
          <a:prstGeom prst="rect">
            <a:avLst/>
          </a:prstGeom>
          <a:noFill/>
          <a:ln>
            <a:noFill/>
          </a:ln>
        </p:spPr>
        <p:txBody>
          <a:bodyPr anchorCtr="0" anchor="t" bIns="34275" lIns="68575" spcFirstLastPara="1" rIns="68575" wrap="square" tIns="34275">
            <a:noAutofit/>
          </a:bodyPr>
          <a:lstStyle/>
          <a:p>
            <a:pPr indent="0" lvl="0" marL="0" rtl="0" algn="l">
              <a:lnSpc>
                <a:spcPct val="100000"/>
              </a:lnSpc>
              <a:spcBef>
                <a:spcPts val="0"/>
              </a:spcBef>
              <a:spcAft>
                <a:spcPts val="0"/>
              </a:spcAft>
              <a:buClr>
                <a:schemeClr val="dk1"/>
              </a:buClr>
              <a:buSzPts val="1100"/>
              <a:buFont typeface="Arial"/>
              <a:buNone/>
            </a:pPr>
            <a:r>
              <a:rPr b="1" lang="en" sz="1100">
                <a:solidFill>
                  <a:schemeClr val="dk1"/>
                </a:solidFill>
                <a:latin typeface="Inter"/>
                <a:ea typeface="Inter"/>
                <a:cs typeface="Inter"/>
                <a:sym typeface="Inter"/>
              </a:rPr>
              <a:t>Preamble:  WE THE PEOPLES OF THE UNITED NATIONS DETERMINED</a:t>
            </a:r>
            <a:endParaRPr b="1" sz="1100">
              <a:solidFill>
                <a:schemeClr val="dk1"/>
              </a:solidFill>
              <a:latin typeface="Inter"/>
              <a:ea typeface="Inter"/>
              <a:cs typeface="Inter"/>
              <a:sym typeface="Inter"/>
            </a:endParaRPr>
          </a:p>
          <a:p>
            <a:pPr indent="0" lvl="0" marL="0" rtl="0" algn="l">
              <a:lnSpc>
                <a:spcPct val="100000"/>
              </a:lnSpc>
              <a:spcBef>
                <a:spcPts val="400"/>
              </a:spcBef>
              <a:spcAft>
                <a:spcPts val="0"/>
              </a:spcAft>
              <a:buClr>
                <a:schemeClr val="dk1"/>
              </a:buClr>
              <a:buSzPts val="1100"/>
              <a:buFont typeface="Arial"/>
              <a:buNone/>
            </a:pPr>
            <a:r>
              <a:rPr b="1" lang="en" sz="1100">
                <a:solidFill>
                  <a:schemeClr val="dk1"/>
                </a:solidFill>
                <a:latin typeface="Inter"/>
                <a:ea typeface="Inter"/>
                <a:cs typeface="Inter"/>
                <a:sym typeface="Inter"/>
              </a:rPr>
              <a:t>to save succeeding generations from the scourge of war, which twice in our lifetime has brought untold sorrow to mankind, and</a:t>
            </a:r>
            <a:endParaRPr b="1" sz="1100">
              <a:solidFill>
                <a:schemeClr val="dk1"/>
              </a:solidFill>
              <a:latin typeface="Inter"/>
              <a:ea typeface="Inter"/>
              <a:cs typeface="Inter"/>
              <a:sym typeface="Inter"/>
            </a:endParaRPr>
          </a:p>
          <a:p>
            <a:pPr indent="0" lvl="0" marL="0" rtl="0" algn="l">
              <a:lnSpc>
                <a:spcPct val="100000"/>
              </a:lnSpc>
              <a:spcBef>
                <a:spcPts val="900"/>
              </a:spcBef>
              <a:spcAft>
                <a:spcPts val="0"/>
              </a:spcAft>
              <a:buNone/>
            </a:pPr>
            <a:r>
              <a:rPr b="1" lang="en" sz="1100">
                <a:solidFill>
                  <a:schemeClr val="dk1"/>
                </a:solidFill>
                <a:latin typeface="Inter"/>
                <a:ea typeface="Inter"/>
                <a:cs typeface="Inter"/>
                <a:sym typeface="Inter"/>
              </a:rPr>
              <a:t>to reaffirm faith in fundamental human rights, in the dignity and worth of the human person, in the equal rights of men and women and of nations large and small…</a:t>
            </a:r>
            <a:endParaRPr b="1" sz="1100">
              <a:solidFill>
                <a:schemeClr val="dk1"/>
              </a:solidFill>
              <a:latin typeface="Inter"/>
              <a:ea typeface="Inter"/>
              <a:cs typeface="Inter"/>
              <a:sym typeface="Inter"/>
            </a:endParaRPr>
          </a:p>
          <a:p>
            <a:pPr indent="0" lvl="0" marL="0" rtl="0" algn="l">
              <a:lnSpc>
                <a:spcPct val="100000"/>
              </a:lnSpc>
              <a:spcBef>
                <a:spcPts val="900"/>
              </a:spcBef>
              <a:spcAft>
                <a:spcPts val="0"/>
              </a:spcAft>
              <a:buNone/>
            </a:pPr>
            <a:r>
              <a:rPr b="1" lang="en" sz="1100">
                <a:solidFill>
                  <a:schemeClr val="dk1"/>
                </a:solidFill>
                <a:latin typeface="Inter"/>
                <a:ea typeface="Inter"/>
                <a:cs typeface="Inter"/>
                <a:sym typeface="Inter"/>
              </a:rPr>
              <a:t>Article</a:t>
            </a:r>
            <a:r>
              <a:rPr b="1" lang="en" sz="1100">
                <a:solidFill>
                  <a:schemeClr val="dk1"/>
                </a:solidFill>
                <a:latin typeface="Inter"/>
                <a:ea typeface="Inter"/>
                <a:cs typeface="Inter"/>
                <a:sym typeface="Inter"/>
              </a:rPr>
              <a:t> 1: The Purposes of the United Nations are…</a:t>
            </a:r>
            <a:endParaRPr b="1" sz="1100">
              <a:solidFill>
                <a:schemeClr val="dk1"/>
              </a:solidFill>
              <a:latin typeface="Inter"/>
              <a:ea typeface="Inter"/>
              <a:cs typeface="Inter"/>
              <a:sym typeface="Inter"/>
            </a:endParaRPr>
          </a:p>
          <a:p>
            <a:pPr indent="0" lvl="0" marL="0" rtl="0" algn="l">
              <a:lnSpc>
                <a:spcPct val="100000"/>
              </a:lnSpc>
              <a:spcBef>
                <a:spcPts val="900"/>
              </a:spcBef>
              <a:spcAft>
                <a:spcPts val="0"/>
              </a:spcAft>
              <a:buNone/>
            </a:pPr>
            <a:r>
              <a:rPr b="1" lang="en" sz="1100">
                <a:solidFill>
                  <a:schemeClr val="dk1"/>
                </a:solidFill>
                <a:latin typeface="Inter"/>
                <a:ea typeface="Inter"/>
                <a:cs typeface="Inter"/>
                <a:sym typeface="Inter"/>
              </a:rPr>
              <a:t>2. To develop friendly relations among nations based on respect for the principle of equal rights and self-determination of peoples, and to take other appropriate measures to strengthen universal peace…</a:t>
            </a:r>
            <a:endParaRPr b="1" sz="1100">
              <a:solidFill>
                <a:schemeClr val="dk1"/>
              </a:solidFill>
              <a:latin typeface="Inter"/>
              <a:ea typeface="Inter"/>
              <a:cs typeface="Inter"/>
              <a:sym typeface="Inter"/>
            </a:endParaRPr>
          </a:p>
          <a:p>
            <a:pPr indent="0" lvl="0" marL="0" rtl="0" algn="l">
              <a:lnSpc>
                <a:spcPct val="100000"/>
              </a:lnSpc>
              <a:spcBef>
                <a:spcPts val="900"/>
              </a:spcBef>
              <a:spcAft>
                <a:spcPts val="0"/>
              </a:spcAft>
              <a:buNone/>
            </a:pPr>
            <a:r>
              <a:rPr b="1" lang="en" sz="1100">
                <a:solidFill>
                  <a:schemeClr val="dk1"/>
                </a:solidFill>
                <a:latin typeface="Inter"/>
                <a:ea typeface="Inter"/>
                <a:cs typeface="Inter"/>
                <a:sym typeface="Inter"/>
              </a:rPr>
              <a:t>Article 2: The Organization and its Members… shall act in accordance with the following Principles…</a:t>
            </a:r>
            <a:endParaRPr b="1" sz="1100">
              <a:solidFill>
                <a:schemeClr val="dk1"/>
              </a:solidFill>
              <a:latin typeface="Inter"/>
              <a:ea typeface="Inter"/>
              <a:cs typeface="Inter"/>
              <a:sym typeface="Inter"/>
            </a:endParaRPr>
          </a:p>
          <a:p>
            <a:pPr indent="0" lvl="0" marL="0" rtl="0" algn="l">
              <a:lnSpc>
                <a:spcPct val="100000"/>
              </a:lnSpc>
              <a:spcBef>
                <a:spcPts val="900"/>
              </a:spcBef>
              <a:spcAft>
                <a:spcPts val="0"/>
              </a:spcAft>
              <a:buClr>
                <a:schemeClr val="dk1"/>
              </a:buClr>
              <a:buSzPts val="1100"/>
              <a:buFont typeface="Arial"/>
              <a:buNone/>
            </a:pPr>
            <a:r>
              <a:rPr b="1" lang="en" sz="1100">
                <a:solidFill>
                  <a:schemeClr val="dk1"/>
                </a:solidFill>
                <a:latin typeface="Inter"/>
                <a:ea typeface="Inter"/>
                <a:cs typeface="Inter"/>
                <a:sym typeface="Inter"/>
              </a:rPr>
              <a:t>4. All Members shall refrain in their international relations from the threat or use of force against the territorial integrity or political independence of any state, or in any other manner inconsistent with the Purposes of the United Nations.</a:t>
            </a:r>
            <a:endParaRPr b="1" sz="1100">
              <a:solidFill>
                <a:schemeClr val="dk1"/>
              </a:solidFill>
              <a:latin typeface="Inter"/>
              <a:ea typeface="Inter"/>
              <a:cs typeface="Inter"/>
              <a:sym typeface="Inter"/>
            </a:endParaRPr>
          </a:p>
          <a:p>
            <a:pPr indent="0" lvl="0" marL="0" rtl="0" algn="l">
              <a:lnSpc>
                <a:spcPct val="100000"/>
              </a:lnSpc>
              <a:spcBef>
                <a:spcPts val="900"/>
              </a:spcBef>
              <a:spcAft>
                <a:spcPts val="0"/>
              </a:spcAft>
              <a:buNone/>
            </a:pPr>
            <a:r>
              <a:t/>
            </a:r>
            <a:endParaRPr b="1" sz="1100">
              <a:solidFill>
                <a:schemeClr val="dk1"/>
              </a:solidFill>
              <a:latin typeface="Inter"/>
              <a:ea typeface="Inter"/>
              <a:cs typeface="Inter"/>
              <a:sym typeface="Inter"/>
            </a:endParaRPr>
          </a:p>
        </p:txBody>
      </p:sp>
      <p:sp>
        <p:nvSpPr>
          <p:cNvPr id="153" name="Google Shape;153;p28"/>
          <p:cNvSpPr txBox="1"/>
          <p:nvPr/>
        </p:nvSpPr>
        <p:spPr>
          <a:xfrm>
            <a:off x="4273275" y="4043825"/>
            <a:ext cx="2660100" cy="517200"/>
          </a:xfrm>
          <a:prstGeom prst="rect">
            <a:avLst/>
          </a:prstGeom>
          <a:noFill/>
          <a:ln>
            <a:noFill/>
          </a:ln>
        </p:spPr>
        <p:txBody>
          <a:bodyPr anchorCtr="0" anchor="t" bIns="91425" lIns="91425" spcFirstLastPara="1" rIns="91425" wrap="square" tIns="91425">
            <a:spAutoFit/>
          </a:bodyPr>
          <a:lstStyle/>
          <a:p>
            <a:pPr indent="0" lvl="0" marL="0" rtl="0" algn="l">
              <a:lnSpc>
                <a:spcPct val="90000"/>
              </a:lnSpc>
              <a:spcBef>
                <a:spcPts val="800"/>
              </a:spcBef>
              <a:spcAft>
                <a:spcPts val="0"/>
              </a:spcAft>
              <a:buNone/>
            </a:pPr>
            <a:r>
              <a:rPr lang="en" sz="1200">
                <a:solidFill>
                  <a:schemeClr val="dk1"/>
                </a:solidFill>
                <a:latin typeface="Inter"/>
                <a:ea typeface="Inter"/>
                <a:cs typeface="Inter"/>
                <a:sym typeface="Inter"/>
              </a:rPr>
              <a:t>Source: </a:t>
            </a:r>
            <a:r>
              <a:rPr i="1" lang="en" sz="1200">
                <a:solidFill>
                  <a:schemeClr val="dk1"/>
                </a:solidFill>
                <a:latin typeface="Inter"/>
                <a:ea typeface="Inter"/>
                <a:cs typeface="Inter"/>
                <a:sym typeface="Inter"/>
              </a:rPr>
              <a:t>United Nations Charter</a:t>
            </a:r>
            <a:r>
              <a:rPr lang="en" sz="1200">
                <a:solidFill>
                  <a:schemeClr val="dk1"/>
                </a:solidFill>
                <a:latin typeface="Inter"/>
                <a:ea typeface="Inter"/>
                <a:cs typeface="Inter"/>
                <a:sym typeface="Inter"/>
              </a:rPr>
              <a:t>, June 26, 1945.</a:t>
            </a:r>
            <a:endParaRPr sz="1200"/>
          </a:p>
        </p:txBody>
      </p:sp>
      <p:sp>
        <p:nvSpPr>
          <p:cNvPr id="154" name="Google Shape;154;p28"/>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